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9/2/2020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9/2/2020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9/2/2020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9/2/2020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9/2/2020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9/2/2020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9/2/2020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9/2/2020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9/2/2020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9/2/2020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9/2/2020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9/2/2020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1219200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Для получения облицовочных изделий из природного камня используют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граниты, сиениты, габбро, известняки, мраморы, кварциты и др. горные породы.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s://ds04.infourok.ru/uploads/ex/100d/000071b4-6805feaf/img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01340"/>
            <a:ext cx="8000999" cy="5047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Среди </a:t>
            </a:r>
            <a:r>
              <a:rPr lang="ru-RU" sz="2000" dirty="0" smtClean="0"/>
              <a:t>искусственных каменных отделочных материалов наибольшее распространение получили </a:t>
            </a:r>
            <a:r>
              <a:rPr lang="ru-RU" sz="2000" dirty="0" smtClean="0">
                <a:solidFill>
                  <a:srgbClr val="FF0000"/>
                </a:solidFill>
              </a:rPr>
              <a:t>керамические материалы </a:t>
            </a:r>
            <a:r>
              <a:rPr lang="ru-RU" sz="2000" dirty="0" smtClean="0"/>
              <a:t>(т.н. отделочная керамика), широко применяемые в интерьерах жилых и общественных зданий.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s://cf.ppt-online.org/files/slide/g/gXnOGlWwaAIdis76ymP0utzKTkp9fqcjrbMx5U/slide-49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50848" y="1988471"/>
            <a:ext cx="6242304" cy="3511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47389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Штукатурные 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работы</a:t>
            </a:r>
          </a:p>
          <a:p>
            <a:pPr algn="ctr"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Оштукатуривание представляет собой нанесение на поверхность стен и потолка раствора, который при затвердевании крепко сцепляется с основной конструкцией поверхности и создаёт на ней гладкую, шероховатую или фигурную фактуру.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Порядок работы по подготовке поверхностей к оштукатуриванию зависит от их вида и состояния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Деревянные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поверхности оббиваются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стеклосеткой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деревянной дранью с ячейкой 45х45 мм, прибитой под углом 45о, или металлической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сеткой</a:t>
            </a:r>
          </a:p>
          <a:p>
            <a:pPr>
              <a:buNone/>
            </a:pPr>
            <a:endParaRPr lang="ru-RU" sz="1400" dirty="0"/>
          </a:p>
        </p:txBody>
      </p:sp>
      <p:pic>
        <p:nvPicPr>
          <p:cNvPr id="4" name="Рисунок 3" descr="https://peter-dubki.ru/wp-content/uploads/shtukaturka-po-derevu-vidy-i-osobennosti-naneseniya1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2971800"/>
            <a:ext cx="548481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sz="2000" dirty="0" smtClean="0"/>
              <a:t>Штукатурный раствор наносится строго в несколько слоёв. Вначале </a:t>
            </a:r>
            <a:r>
              <a:rPr lang="ru-RU" sz="2000" dirty="0" smtClean="0"/>
              <a:t>самый жидкий </a:t>
            </a:r>
            <a:r>
              <a:rPr lang="ru-RU" sz="2000" dirty="0" smtClean="0"/>
              <a:t>слой – </a:t>
            </a:r>
            <a:r>
              <a:rPr lang="ru-RU" sz="2000" dirty="0" err="1" smtClean="0"/>
              <a:t>набрызг</a:t>
            </a:r>
            <a:r>
              <a:rPr lang="ru-RU" sz="2000" dirty="0" smtClean="0"/>
              <a:t>, толщиной 3-5 мм.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s://whitestrip.ru/pics/shtukaturka-2017/etap-usta-4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45276" y="1481138"/>
            <a:ext cx="7053447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600" dirty="0" smtClean="0"/>
              <a:t>Второй слой штукатурки называется грунтом. Наносится он лишь после</a:t>
            </a:r>
            <a:br>
              <a:rPr lang="ru-RU" sz="1600" dirty="0" smtClean="0"/>
            </a:br>
            <a:r>
              <a:rPr lang="ru-RU" sz="1600" dirty="0" smtClean="0"/>
              <a:t>того, как схватился первый слой (5-8мм).</a:t>
            </a:r>
            <a:br>
              <a:rPr lang="ru-RU" sz="1600" dirty="0" smtClean="0"/>
            </a:br>
            <a:endParaRPr lang="ru-RU" sz="1600" dirty="0"/>
          </a:p>
        </p:txBody>
      </p:sp>
      <p:pic>
        <p:nvPicPr>
          <p:cNvPr id="4" name="Содержимое 3" descr="https://ds02.infourok.ru/uploads/ex/09cf/000610c6-0927f69d/1/img1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2" y="1481138"/>
            <a:ext cx="603461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28600" y="685800"/>
            <a:ext cx="8458200" cy="440120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        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Накрывочный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 слой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является завершающим. Он наносится на шероховатую</a:t>
            </a: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поверхность грунта, затирается и заглаживается. Толщина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накрывочного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 слоя не</a:t>
            </a: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должна превышать 2-3 мм.</a:t>
            </a: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При проведении штукатурных работ особое внимание уделяется граням и</a:t>
            </a: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углам: грани должны быть точно вертикальными или горизонтальными, а углы</a:t>
            </a: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тщательно заполнены раствором.</a:t>
            </a: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По составу штукатурку подразделяют на структурную, минеральную и</a:t>
            </a: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венецианскую.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       Состав венецианской штукатурки, а также техника её нанесения были</a:t>
            </a: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изобретены в Древнем Риме. При обработке мрамора оставались отходы в виде</a:t>
            </a: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мраморной пыли, которые и решено было использовать для создания прозрачного</a:t>
            </a: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покрытия.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В настоящее время венецианская штукатурка является одним из самых</a:t>
            </a: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 дорогих, элитных покрытий, большая часть стоимости которого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 это работа.</a:t>
            </a: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Однако такое покрытие очень долговечно, и служит столько же, сколько стоит</a:t>
            </a: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стена.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      Разумеется, сейчас состав венецианской штукатурки несколько отличается от</a:t>
            </a: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классического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 в него входит мраморная и гранитная пыль, гашёная известь,</a:t>
            </a: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органические и неорганические красители, а также латексная эмульсия и вода.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Однако, как и раньше, классическая техника нанесения такой штукатурки даёт</a:t>
            </a: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эффект облицовки натуральным камнем.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     Покрытие венецианской штукатуркой состоит из нескольких</a:t>
            </a:r>
            <a:r>
              <a:rPr lang="ru-RU" sz="14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полупрозрачных слоёв.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Чем их больше, тем будет заметнее свечение</a:t>
            </a: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венецианской штукатурки. Стены, покрытые венецианской штукатуркой,</a:t>
            </a: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кажутся полупрозрачными, а рисунок выглядит так, как будто находится в</a:t>
            </a: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глубине стены.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sdelai-lestnicu.ru/wp-content/uploads/a/e/0/ae083d6e1fe6d284812cc279b1dc517f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2133600"/>
            <a:ext cx="5867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8763000" cy="264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Чтобы добиться глубины и прозрачности покрытия, венецианскую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штукатурку следует наносить в несколько слоёв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 от 4 до 10 При этом толщина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каждого слоя должна быть не больше 2-3 мм.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solidFill>
                <a:srgbClr val="000000"/>
              </a:solidFill>
              <a:latin typeface="yandex-sans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yandex-sans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000000"/>
                </a:solidFill>
                <a:latin typeface="yandex-sans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yandex-sans"/>
                <a:ea typeface="Times New Roman" pitchFamily="18" charset="0"/>
                <a:cs typeface="Times New Roman" pitchFamily="18" charset="0"/>
              </a:rPr>
              <a:t>                                               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  <a:ea typeface="Times New Roman" pitchFamily="18" charset="0"/>
                <a:cs typeface="Times New Roman" pitchFamily="18" charset="0"/>
              </a:rPr>
              <a:t>Венецианская штукатурка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dirty="0" smtClean="0">
              <a:solidFill>
                <a:srgbClr val="000000"/>
              </a:solidFill>
              <a:latin typeface="yandex-sans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yandex-sans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251</TotalTime>
  <Words>334</Words>
  <PresentationFormat>Экран (4:3)</PresentationFormat>
  <Paragraphs>21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Открытая</vt:lpstr>
      <vt:lpstr>Для получения облицовочных изделий из природного камня используют граниты, сиениты, габбро, известняки, мраморы, кварциты и др. горные породы. </vt:lpstr>
      <vt:lpstr>  Среди искусственных каменных отделочных материалов наибольшее распространение получили керамические материалы (т.н. отделочная керамика), широко применяемые в интерьерах жилых и общественных зданий. </vt:lpstr>
      <vt:lpstr>Слайд 3</vt:lpstr>
      <vt:lpstr>Штукатурный раствор наносится строго в несколько слоёв. Вначале самый жидкий слой – набрызг, толщиной 3-5 мм. </vt:lpstr>
      <vt:lpstr>Второй слой штукатурки называется грунтом. Наносится он лишь после того, как схватился первый слой (5-8мм). 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Для получения облицовочных изделий из природного камня используют граниты, сиениты, габбро, известняки, мраморы, кварциты и др. горные породы. </dc:title>
  <dc:creator>Админ</dc:creator>
  <cp:lastModifiedBy>Админ</cp:lastModifiedBy>
  <cp:revision>19</cp:revision>
  <dcterms:created xsi:type="dcterms:W3CDTF">2020-09-02T04:41:50Z</dcterms:created>
  <dcterms:modified xsi:type="dcterms:W3CDTF">2020-09-02T09:08:27Z</dcterms:modified>
</cp:coreProperties>
</file>